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A7DB9A-17AA-4802-A0EF-3006F825C9D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527432-999A-44DF-AB5F-E33993B1F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501122" cy="135732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Методическое </a:t>
            </a:r>
            <a:r>
              <a:rPr lang="ru-RU" sz="4000" dirty="0" err="1" smtClean="0">
                <a:solidFill>
                  <a:srgbClr val="0070C0"/>
                </a:solidFill>
              </a:rPr>
              <a:t>портфолио</a:t>
            </a:r>
            <a:r>
              <a:rPr lang="ru-RU" sz="4000" dirty="0" smtClean="0">
                <a:solidFill>
                  <a:srgbClr val="0070C0"/>
                </a:solidFill>
              </a:rPr>
              <a:t> воспитателя детского сада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51389510983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3786182" cy="2506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Праздники и мероприятия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- «День Нептуна»</a:t>
            </a:r>
          </a:p>
          <a:p>
            <a:pPr algn="ctr">
              <a:buNone/>
            </a:pPr>
            <a:r>
              <a:rPr lang="ru-RU" sz="2400" dirty="0" smtClean="0"/>
              <a:t>- празднование Нового года</a:t>
            </a:r>
          </a:p>
          <a:p>
            <a:pPr algn="ctr">
              <a:buNone/>
            </a:pPr>
            <a:r>
              <a:rPr lang="ru-RU" sz="2400" dirty="0" smtClean="0"/>
              <a:t>- постановка сказок</a:t>
            </a:r>
            <a:endParaRPr lang="ru-RU" sz="2400" dirty="0"/>
          </a:p>
        </p:txBody>
      </p:sp>
      <p:pic>
        <p:nvPicPr>
          <p:cNvPr id="4" name="Рисунок 3" descr="1441039050648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214422"/>
            <a:ext cx="2071702" cy="330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71942"/>
            <a:ext cx="3516309" cy="263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911206"/>
            <a:ext cx="3929058" cy="280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Детское творчество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age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500174"/>
            <a:ext cx="3355175" cy="223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3450142" cy="258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то0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734608"/>
            <a:ext cx="4164522" cy="312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ов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60" y="4714860"/>
            <a:ext cx="2143140" cy="2143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Я - воспитатель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Я выбрала профессию такую,</a:t>
            </a:r>
          </a:p>
          <a:p>
            <a:pPr algn="ctr">
              <a:buNone/>
            </a:pPr>
            <a:r>
              <a:rPr lang="ru-RU" dirty="0" smtClean="0"/>
              <a:t>Что лучше мне на свете не найти.</a:t>
            </a:r>
          </a:p>
          <a:p>
            <a:pPr algn="ctr">
              <a:buNone/>
            </a:pPr>
            <a:r>
              <a:rPr lang="ru-RU" dirty="0" smtClean="0"/>
              <a:t>И с каждым новым годом убеждаюсь,</a:t>
            </a:r>
          </a:p>
          <a:p>
            <a:pPr algn="ctr">
              <a:buNone/>
            </a:pPr>
            <a:r>
              <a:rPr lang="ru-RU" dirty="0" smtClean="0"/>
              <a:t>Что я иду по верному пути!</a:t>
            </a:r>
          </a:p>
          <a:p>
            <a:pPr algn="ctr">
              <a:buNone/>
            </a:pPr>
            <a:r>
              <a:rPr lang="ru-RU" dirty="0" smtClean="0"/>
              <a:t>Воспитывать детей — такая радость!</a:t>
            </a:r>
          </a:p>
          <a:p>
            <a:pPr algn="ctr">
              <a:buNone/>
            </a:pPr>
            <a:r>
              <a:rPr lang="ru-RU" dirty="0" smtClean="0"/>
              <a:t>Дарить улыбки им и согревать теплом,</a:t>
            </a:r>
          </a:p>
          <a:p>
            <a:pPr algn="ctr">
              <a:buNone/>
            </a:pPr>
            <a:r>
              <a:rPr lang="ru-RU" dirty="0" smtClean="0"/>
              <a:t>Учить всему, что я сама умею,</a:t>
            </a:r>
          </a:p>
          <a:p>
            <a:pPr algn="ctr">
              <a:buNone/>
            </a:pPr>
            <a:r>
              <a:rPr lang="ru-RU" dirty="0" smtClean="0"/>
              <a:t>Примером быть всегда им и во всем.</a:t>
            </a:r>
            <a:endParaRPr lang="ru-RU" dirty="0"/>
          </a:p>
        </p:txBody>
      </p:sp>
      <p:pic>
        <p:nvPicPr>
          <p:cNvPr id="7" name="Рисунок 6" descr="152-300x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214310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14974"/>
          </a:xfrm>
        </p:spPr>
        <p:txBody>
          <a:bodyPr/>
          <a:lstStyle/>
          <a:p>
            <a:pPr algn="ctr">
              <a:buNone/>
            </a:pPr>
            <a:r>
              <a:rPr lang="ru-RU" sz="80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80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kartinki-dlya-logopeda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357562"/>
            <a:ext cx="5857884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«Детский сад «Солнышко» с. Табачное Бахчисарайского района Республики Крым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Мисюра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Мария Юрьевна</a:t>
            </a: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– воспитатель, а это значит…</a:t>
            </a: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Люблю профессию свою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то, что детство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Проживаю многократно…</a:t>
            </a:r>
          </a:p>
        </p:txBody>
      </p:sp>
      <p:pic>
        <p:nvPicPr>
          <p:cNvPr id="5" name="Рисунок 4" descr="image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3381383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0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056079"/>
            <a:ext cx="3735894" cy="280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71612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+mn-lt"/>
              </a:rPr>
              <a:t>Личные данные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600" dirty="0" smtClean="0"/>
              <a:t>Дата рождения – 03.04.1969г.</a:t>
            </a:r>
          </a:p>
          <a:p>
            <a:pPr algn="just">
              <a:buNone/>
            </a:pPr>
            <a:r>
              <a:rPr lang="ru-RU" sz="1600" dirty="0" smtClean="0"/>
              <a:t>Место работы- МКДОУ «Детский сад «Солнышко»</a:t>
            </a:r>
          </a:p>
          <a:p>
            <a:pPr algn="just">
              <a:buNone/>
            </a:pPr>
            <a:r>
              <a:rPr lang="ru-RU" sz="1600" dirty="0" smtClean="0"/>
              <a:t>с. Табачное Бахчисарайского района Республики</a:t>
            </a:r>
          </a:p>
          <a:p>
            <a:pPr algn="just">
              <a:buNone/>
            </a:pPr>
            <a:r>
              <a:rPr lang="ru-RU" sz="1600" dirty="0" smtClean="0"/>
              <a:t>Крым</a:t>
            </a:r>
          </a:p>
          <a:p>
            <a:pPr algn="just">
              <a:buNone/>
            </a:pPr>
            <a:r>
              <a:rPr lang="ru-RU" sz="1600" dirty="0" smtClean="0"/>
              <a:t>Должность – воспитатель</a:t>
            </a:r>
          </a:p>
          <a:p>
            <a:pPr algn="just">
              <a:buNone/>
            </a:pPr>
            <a:r>
              <a:rPr lang="ru-RU" sz="1600" dirty="0" smtClean="0"/>
              <a:t>Образование – </a:t>
            </a:r>
            <a:r>
              <a:rPr lang="ru-RU" sz="1600" dirty="0" err="1" smtClean="0"/>
              <a:t>Шарьинское</a:t>
            </a:r>
            <a:r>
              <a:rPr lang="ru-RU" sz="1600" dirty="0" smtClean="0"/>
              <a:t> педагогическое</a:t>
            </a:r>
          </a:p>
          <a:p>
            <a:pPr algn="just">
              <a:buNone/>
            </a:pPr>
            <a:r>
              <a:rPr lang="ru-RU" sz="1600" dirty="0" smtClean="0"/>
              <a:t>училище</a:t>
            </a:r>
          </a:p>
          <a:p>
            <a:pPr algn="just">
              <a:buNone/>
            </a:pPr>
            <a:r>
              <a:rPr lang="ru-RU" sz="1600" dirty="0" smtClean="0"/>
              <a:t>Специальность – «Дошкольное воспитание»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Образование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img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41310"/>
            <a:ext cx="7643867" cy="541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Удостоверение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img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52907"/>
            <a:ext cx="7286676" cy="531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Курсы повышения квалификации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пользователь\Desktop\повыш.ква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00200"/>
            <a:ext cx="4500594" cy="504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Грамоты и дипломы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10" name="Содержимое 9" descr="img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3000372"/>
            <a:ext cx="2857488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58185"/>
            <a:ext cx="2928156" cy="379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фото на презентацию\экология\сканы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428992" y="1428736"/>
            <a:ext cx="219701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429133"/>
            <a:ext cx="5286412" cy="2286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Реализуемые программы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ООП ДО «От рождения до школы» </a:t>
            </a:r>
            <a:r>
              <a:rPr lang="ru-RU" dirty="0" err="1" smtClean="0"/>
              <a:t>Н.Е.Вераксы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Региональная программа «Крымский веночек»</a:t>
            </a:r>
            <a:endParaRPr lang="ru-RU" dirty="0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30861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то0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6800" y="1285860"/>
            <a:ext cx="28072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214312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Взаимодействие с родителями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В работе с родителями используются</a:t>
            </a:r>
          </a:p>
          <a:p>
            <a:pPr algn="ctr">
              <a:buNone/>
            </a:pPr>
            <a:r>
              <a:rPr lang="ru-RU" sz="2000" dirty="0" smtClean="0"/>
              <a:t>индивидуальные консультации, проводятся</a:t>
            </a:r>
          </a:p>
          <a:p>
            <a:pPr algn="ctr">
              <a:buNone/>
            </a:pPr>
            <a:r>
              <a:rPr lang="ru-RU" sz="2000" dirty="0" smtClean="0"/>
              <a:t>родительские собрания. Также были реализованы</a:t>
            </a:r>
          </a:p>
          <a:p>
            <a:pPr algn="ctr">
              <a:buNone/>
            </a:pPr>
            <a:r>
              <a:rPr lang="ru-RU" sz="2000" dirty="0" smtClean="0"/>
              <a:t>проекты «Огород» и «Перелетные птицы»</a:t>
            </a:r>
            <a:endParaRPr lang="ru-RU" sz="2000" dirty="0"/>
          </a:p>
        </p:txBody>
      </p:sp>
      <p:pic>
        <p:nvPicPr>
          <p:cNvPr id="4" name="Рисунок 3" descr="IMG_20160314_133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14818"/>
            <a:ext cx="3643338" cy="239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Фото06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929066"/>
            <a:ext cx="3593018" cy="269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212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Методическое портфолио воспитателя детского сада</vt:lpstr>
      <vt:lpstr>МКДОУ «Детский сад «Солнышко» с. Табачное Бахчисарайского района Республики Крым</vt:lpstr>
      <vt:lpstr>Личные данные</vt:lpstr>
      <vt:lpstr>Образование</vt:lpstr>
      <vt:lpstr>Удостоверение</vt:lpstr>
      <vt:lpstr>Курсы повышения квалификации</vt:lpstr>
      <vt:lpstr>Грамоты и дипломы</vt:lpstr>
      <vt:lpstr>Реализуемые программы</vt:lpstr>
      <vt:lpstr>Взаимодействие с родителями</vt:lpstr>
      <vt:lpstr>Праздники и мероприятия</vt:lpstr>
      <vt:lpstr>Детское творчество</vt:lpstr>
      <vt:lpstr>Я - воспитатель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пособие воспитателя детского сада</dc:title>
  <dc:creator>пользователь</dc:creator>
  <cp:lastModifiedBy>пользователь</cp:lastModifiedBy>
  <cp:revision>22</cp:revision>
  <dcterms:created xsi:type="dcterms:W3CDTF">2016-12-06T14:32:33Z</dcterms:created>
  <dcterms:modified xsi:type="dcterms:W3CDTF">2016-12-06T18:52:04Z</dcterms:modified>
</cp:coreProperties>
</file>